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0" r:id="rId2"/>
    <p:sldId id="256" r:id="rId3"/>
    <p:sldId id="257" r:id="rId4"/>
    <p:sldId id="258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0" d="100"/>
          <a:sy n="80" d="100"/>
        </p:scale>
        <p:origin x="3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AE1691E-775C-4AAB-B280-ECFFD595E788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EF56068-7EDD-449C-A4D8-02887C7BD47F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8452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1691E-775C-4AAB-B280-ECFFD595E788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56068-7EDD-449C-A4D8-02887C7BD4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0852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1691E-775C-4AAB-B280-ECFFD595E788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56068-7EDD-449C-A4D8-02887C7BD47F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02724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1691E-775C-4AAB-B280-ECFFD595E788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56068-7EDD-449C-A4D8-02887C7BD47F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24979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1691E-775C-4AAB-B280-ECFFD595E788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56068-7EDD-449C-A4D8-02887C7BD4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11553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1691E-775C-4AAB-B280-ECFFD595E788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56068-7EDD-449C-A4D8-02887C7BD47F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31373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1691E-775C-4AAB-B280-ECFFD595E788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56068-7EDD-449C-A4D8-02887C7BD47F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27499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1691E-775C-4AAB-B280-ECFFD595E788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56068-7EDD-449C-A4D8-02887C7BD47F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25800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1691E-775C-4AAB-B280-ECFFD595E788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56068-7EDD-449C-A4D8-02887C7BD47F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3470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1691E-775C-4AAB-B280-ECFFD595E788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56068-7EDD-449C-A4D8-02887C7BD4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9659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1691E-775C-4AAB-B280-ECFFD595E788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56068-7EDD-449C-A4D8-02887C7BD47F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6509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1691E-775C-4AAB-B280-ECFFD595E788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56068-7EDD-449C-A4D8-02887C7BD4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7479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1691E-775C-4AAB-B280-ECFFD595E788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56068-7EDD-449C-A4D8-02887C7BD47F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5699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1691E-775C-4AAB-B280-ECFFD595E788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56068-7EDD-449C-A4D8-02887C7BD47F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4520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1691E-775C-4AAB-B280-ECFFD595E788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56068-7EDD-449C-A4D8-02887C7BD4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8397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1691E-775C-4AAB-B280-ECFFD595E788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56068-7EDD-449C-A4D8-02887C7BD47F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9708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1691E-775C-4AAB-B280-ECFFD595E788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56068-7EDD-449C-A4D8-02887C7BD4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0681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AE1691E-775C-4AAB-B280-ECFFD595E788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EF56068-7EDD-449C-A4D8-02887C7BD4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2087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80674" y="1871131"/>
            <a:ext cx="8698831" cy="1515533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>Визитка 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Щукина Анастасия Сергеевна +</a:t>
            </a:r>
            <a:br>
              <a:rPr lang="ru-RU" sz="2800" b="1" dirty="0" smtClean="0"/>
            </a:br>
            <a:r>
              <a:rPr lang="ru-RU" sz="2800" b="1" dirty="0" smtClean="0"/>
              <a:t>Пажитнова Елена Евгеньевна </a:t>
            </a:r>
            <a:br>
              <a:rPr lang="ru-RU" sz="2800" b="1" dirty="0" smtClean="0"/>
            </a:br>
            <a:r>
              <a:rPr lang="ru-RU" sz="2800" b="1" dirty="0" err="1" smtClean="0"/>
              <a:t>г.Бийск</a:t>
            </a:r>
            <a:r>
              <a:rPr lang="ru-RU" sz="2800" b="1" dirty="0" smtClean="0"/>
              <a:t> МБОУ «СОШ №34»</a:t>
            </a:r>
            <a:endParaRPr lang="ru-RU" sz="2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smtClean="0"/>
              <a:t>Региональный профессиональный конкурс </a:t>
            </a:r>
          </a:p>
          <a:p>
            <a:r>
              <a:rPr lang="ru-RU" b="1" dirty="0" smtClean="0"/>
              <a:t>«Молодой педагог + наставник»</a:t>
            </a:r>
          </a:p>
          <a:p>
            <a:r>
              <a:rPr lang="ru-RU" b="1" dirty="0" smtClean="0"/>
              <a:t>2022 год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42858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51884" y="1923422"/>
            <a:ext cx="3645569" cy="3320716"/>
          </a:xfrm>
        </p:spPr>
        <p:txBody>
          <a:bodyPr/>
          <a:lstStyle/>
          <a:p>
            <a:r>
              <a:rPr lang="ru-RU" sz="3200" b="1" dirty="0" smtClean="0"/>
              <a:t>Работаем вместе</a:t>
            </a:r>
            <a:r>
              <a:rPr lang="ru-RU" sz="3200" b="1" dirty="0"/>
              <a:t> </a:t>
            </a:r>
            <a:r>
              <a:rPr lang="ru-RU" sz="3200" b="1" dirty="0" smtClean="0"/>
              <a:t>–</a:t>
            </a:r>
            <a:r>
              <a:rPr lang="ru-RU" sz="3200" b="1" dirty="0" smtClean="0"/>
              <a:t> дружно, позитивно, конструктивно</a:t>
            </a:r>
            <a:r>
              <a:rPr lang="ru-RU" dirty="0" smtClean="0"/>
              <a:t>!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748" y="1090615"/>
            <a:ext cx="4458716" cy="498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105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Пажитнова Елена Евгеньевна, </a:t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начальных классов, учитель-наставник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811" y="2288107"/>
            <a:ext cx="2704350" cy="4028472"/>
          </a:xfrm>
        </p:spPr>
      </p:pic>
      <p:sp>
        <p:nvSpPr>
          <p:cNvPr id="3" name="Прямоугольник 2"/>
          <p:cNvSpPr/>
          <p:nvPr/>
        </p:nvSpPr>
        <p:spPr>
          <a:xfrm>
            <a:off x="3922295" y="2478505"/>
            <a:ext cx="7519737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Работаю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учителем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начальных классов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одном месте в МБОУ «СОШ №34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уже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 лет. За эти годы преподавала по многим программам, знакома с разными технологиями. Овладела различными методиками. </a:t>
            </a:r>
          </a:p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Мой девиз «Век живи – век учись». Каждый день продолжаю осваивать новые горизонты педагогики. Теперь есть возможность передать свой опыт молодому специалисту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Моя задача – помочь молодому педагогу методически и практически так, чтобы ему хотелось работать, получать удовольствие от своей педагогической деятельности.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438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6009" y="719804"/>
            <a:ext cx="10844463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Анастасия Сергеевна Щукина, </a:t>
            </a:r>
            <a:r>
              <a:rPr lang="en-US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учитель начальных классов, молодой специалист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46" y="2045367"/>
            <a:ext cx="2433901" cy="4109069"/>
          </a:xfrm>
        </p:spPr>
      </p:pic>
      <p:sp>
        <p:nvSpPr>
          <p:cNvPr id="6" name="Прямоугольник 5"/>
          <p:cNvSpPr/>
          <p:nvPr/>
        </p:nvSpPr>
        <p:spPr>
          <a:xfrm>
            <a:off x="3104147" y="2496804"/>
            <a:ext cx="824163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sz="1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Город Бийск - мой 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дом, мои друзья, моя школа! Работаю я в МБОУ «СОШ №34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» первый год 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учителем 1 класса. Это настоящее счастье, удовольствие, творчество и самовыражение. 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Каждый 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день я открываю школьную дверь и захожу в класс. Я учу детей, а они учат меня…искренности, открытости, непосредственности. Чтобы иметь право учить, надо постоянно учиться самому. И я учусь! Учусь у  коллег, у своих родителей, у детей… </a:t>
            </a:r>
          </a:p>
          <a:p>
            <a:pPr indent="449580" algn="just">
              <a:spcAft>
                <a:spcPts val="0"/>
              </a:spcAft>
            </a:pPr>
            <a:r>
              <a:rPr lang="ru-RU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Девиз моей работы «Самое интересное и ценное  в этом мире</a:t>
            </a:r>
            <a:r>
              <a:rPr lang="en-US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человеческая личность», то есть не все вместе, а каждый. 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ечтала стать хорошим учителем, настоящим другом, второй мамой для учеников. Сейчас моя мечта сбы</a:t>
            </a: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вается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! </a:t>
            </a:r>
            <a:r>
              <a:rPr lang="ru-RU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10016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108</TotalTime>
  <Words>113</Words>
  <Application>Microsoft Office PowerPoint</Application>
  <PresentationFormat>Широкоэкранный</PresentationFormat>
  <Paragraphs>11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Calibri</vt:lpstr>
      <vt:lpstr>Garamond</vt:lpstr>
      <vt:lpstr>Times New Roman</vt:lpstr>
      <vt:lpstr>Натуральные материалы</vt:lpstr>
      <vt:lpstr>Визитка  Щукина Анастасия Сергеевна + Пажитнова Елена Евгеньевна  г.Бийск МБОУ «СОШ №34»</vt:lpstr>
      <vt:lpstr>Работаем вместе – дружно, позитивно, конструктивно!</vt:lpstr>
      <vt:lpstr>Пажитнова Елена Евгеньевна,  учитель начальных классов, учитель-наставник</vt:lpstr>
      <vt:lpstr>Анастасия Сергеевна Щукина,  учитель начальных классов, молодой специалист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11</cp:revision>
  <dcterms:created xsi:type="dcterms:W3CDTF">2022-10-10T16:59:03Z</dcterms:created>
  <dcterms:modified xsi:type="dcterms:W3CDTF">2022-10-12T16:40:31Z</dcterms:modified>
</cp:coreProperties>
</file>